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308" r:id="rId2"/>
    <p:sldId id="514" r:id="rId3"/>
    <p:sldId id="515" r:id="rId4"/>
    <p:sldId id="516" r:id="rId5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463" autoAdjust="0"/>
    <p:restoredTop sz="85198" autoAdjust="0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997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DD7AC7-67C4-4EE6-A2C1-8150A51CDBA8}" type="datetimeFigureOut">
              <a:rPr lang="en-GB" smtClean="0"/>
              <a:pPr/>
              <a:t>02/10/2023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3BC1E-C6D9-4BE5-B86A-C5AAB803C52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428556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DC69D86-211F-4271-B3CF-18E642F70210}" type="datetimeFigureOut">
              <a:rPr lang="en-GB" smtClean="0"/>
              <a:pPr/>
              <a:t>02/10/2023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01A6B16E-9604-400E-8F81-DA050644254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809957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A6B16E-9604-400E-8F81-DA0506442543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197329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A6B16E-9604-400E-8F81-DA0506442543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197329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A6B16E-9604-400E-8F81-DA0506442543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197329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F75D-BE98-CC44-A0A4-B68003A2772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4F9B-6FBB-BD48-947A-45F08ACAD3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019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F75D-BE98-CC44-A0A4-B68003A2772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4F9B-6FBB-BD48-947A-45F08ACAD3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54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F75D-BE98-CC44-A0A4-B68003A2772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4F9B-6FBB-BD48-947A-45F08ACAD3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5486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F75D-BE98-CC44-A0A4-B68003A2772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4F9B-6FBB-BD48-947A-45F08ACAD3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4504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F75D-BE98-CC44-A0A4-B68003A2772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4F9B-6FBB-BD48-947A-45F08ACAD3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3128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F75D-BE98-CC44-A0A4-B68003A2772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4F9B-6FBB-BD48-947A-45F08ACAD3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9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F75D-BE98-CC44-A0A4-B68003A2772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4F9B-6FBB-BD48-947A-45F08ACAD3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302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F75D-BE98-CC44-A0A4-B68003A2772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4F9B-6FBB-BD48-947A-45F08ACAD3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2621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F75D-BE98-CC44-A0A4-B68003A2772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4F9B-6FBB-BD48-947A-45F08ACAD3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2330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F75D-BE98-CC44-A0A4-B68003A2772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4F9B-6FBB-BD48-947A-45F08ACAD3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9969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DF75D-BE98-CC44-A0A4-B68003A2772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04F9B-6FBB-BD48-947A-45F08ACAD3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9069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1C6DF75D-BE98-CC44-A0A4-B68003A2772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10/2/2023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1C304F9B-6FBB-BD48-947A-45F08ACAD3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6780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20272" y="108867"/>
            <a:ext cx="2089912" cy="9400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381419"/>
            <a:ext cx="9144000" cy="14765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92198" y="1732080"/>
            <a:ext cx="684076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4400" dirty="0" smtClean="0">
                <a:solidFill>
                  <a:schemeClr val="tx2"/>
                </a:solidFill>
              </a:rPr>
              <a:t>Question:</a:t>
            </a:r>
          </a:p>
          <a:p>
            <a:r>
              <a:rPr lang="en-GB" sz="4400" dirty="0" smtClean="0">
                <a:solidFill>
                  <a:schemeClr val="tx2"/>
                </a:solidFill>
              </a:rPr>
              <a:t>Would you like to be able to make appointments in the </a:t>
            </a:r>
            <a:r>
              <a:rPr lang="en-GB" sz="4400" b="1" dirty="0" smtClean="0">
                <a:solidFill>
                  <a:schemeClr val="tx2"/>
                </a:solidFill>
              </a:rPr>
              <a:t>evenings</a:t>
            </a:r>
            <a:r>
              <a:rPr lang="en-GB" sz="4400" dirty="0" smtClean="0">
                <a:solidFill>
                  <a:schemeClr val="tx2"/>
                </a:solidFill>
              </a:rPr>
              <a:t>, or at </a:t>
            </a:r>
            <a:r>
              <a:rPr lang="en-GB" sz="4400" b="1" dirty="0" smtClean="0">
                <a:solidFill>
                  <a:schemeClr val="tx2"/>
                </a:solidFill>
              </a:rPr>
              <a:t>weekends</a:t>
            </a:r>
            <a:r>
              <a:rPr lang="en-GB" sz="4400" dirty="0" smtClean="0">
                <a:solidFill>
                  <a:schemeClr val="tx2"/>
                </a:solidFill>
              </a:rPr>
              <a:t>?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0284" y="610234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70C0"/>
                </a:solidFill>
              </a:rPr>
              <a:t>Making appointments: </a:t>
            </a:r>
            <a:r>
              <a:rPr lang="en-GB" sz="2400" i="1" dirty="0" smtClean="0">
                <a:solidFill>
                  <a:srgbClr val="0070C0"/>
                </a:solidFill>
              </a:rPr>
              <a:t>giving you more choice</a:t>
            </a:r>
            <a:endParaRPr lang="en-GB" sz="2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542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20272" y="108867"/>
            <a:ext cx="2089912" cy="9400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381419"/>
            <a:ext cx="9144000" cy="14765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92198" y="1639614"/>
            <a:ext cx="684076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3600" dirty="0" smtClean="0">
                <a:solidFill>
                  <a:schemeClr val="tx2"/>
                </a:solidFill>
              </a:rPr>
              <a:t>From October, 2017 you can use the new ‘</a:t>
            </a:r>
            <a:r>
              <a:rPr lang="en-GB" sz="3600" b="1" dirty="0" smtClean="0">
                <a:solidFill>
                  <a:schemeClr val="tx2"/>
                </a:solidFill>
              </a:rPr>
              <a:t>extended access</a:t>
            </a:r>
            <a:r>
              <a:rPr lang="en-GB" sz="3600" dirty="0" smtClean="0">
                <a:solidFill>
                  <a:schemeClr val="tx2"/>
                </a:solidFill>
              </a:rPr>
              <a:t>’ service</a:t>
            </a:r>
          </a:p>
          <a:p>
            <a:pPr>
              <a:spcAft>
                <a:spcPts val="1200"/>
              </a:spcAft>
            </a:pPr>
            <a:r>
              <a:rPr lang="en-GB" sz="3600" dirty="0" smtClean="0">
                <a:solidFill>
                  <a:schemeClr val="tx2"/>
                </a:solidFill>
              </a:rPr>
              <a:t>You can ask to book an appointment at a local NHS site, up to </a:t>
            </a:r>
            <a:r>
              <a:rPr lang="en-GB" sz="3600" b="1" dirty="0" smtClean="0">
                <a:solidFill>
                  <a:schemeClr val="tx2"/>
                </a:solidFill>
              </a:rPr>
              <a:t>8pm on weekdays</a:t>
            </a:r>
            <a:r>
              <a:rPr lang="en-GB" sz="3600" dirty="0" smtClean="0">
                <a:solidFill>
                  <a:schemeClr val="tx2"/>
                </a:solidFill>
              </a:rPr>
              <a:t>, from </a:t>
            </a:r>
            <a:r>
              <a:rPr lang="en-GB" sz="3600" b="1" dirty="0" smtClean="0">
                <a:solidFill>
                  <a:schemeClr val="tx2"/>
                </a:solidFill>
              </a:rPr>
              <a:t>8am – 4.30pm on Saturdays</a:t>
            </a:r>
            <a:r>
              <a:rPr lang="en-GB" sz="3600" dirty="0" smtClean="0">
                <a:solidFill>
                  <a:schemeClr val="tx2"/>
                </a:solidFill>
              </a:rPr>
              <a:t>, and </a:t>
            </a:r>
            <a:r>
              <a:rPr lang="en-GB" sz="3600" b="1" dirty="0" smtClean="0">
                <a:solidFill>
                  <a:schemeClr val="tx2"/>
                </a:solidFill>
              </a:rPr>
              <a:t>Sunday mornings</a:t>
            </a:r>
            <a:endParaRPr lang="en-GB" sz="3600" b="1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0284" y="610234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70C0"/>
                </a:solidFill>
              </a:rPr>
              <a:t>Making appointments: </a:t>
            </a:r>
            <a:r>
              <a:rPr lang="en-GB" sz="2400" i="1" dirty="0" smtClean="0">
                <a:solidFill>
                  <a:srgbClr val="0070C0"/>
                </a:solidFill>
              </a:rPr>
              <a:t>giving you more choice</a:t>
            </a:r>
            <a:endParaRPr lang="en-GB" sz="2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035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20272" y="108867"/>
            <a:ext cx="2089912" cy="9400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381419"/>
            <a:ext cx="9144000" cy="14765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92198" y="1639614"/>
            <a:ext cx="684076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3600" dirty="0" smtClean="0">
                <a:solidFill>
                  <a:schemeClr val="tx2"/>
                </a:solidFill>
              </a:rPr>
              <a:t>To ask for a </a:t>
            </a:r>
            <a:r>
              <a:rPr lang="en-GB" sz="3600" b="1" dirty="0" smtClean="0">
                <a:solidFill>
                  <a:schemeClr val="tx2"/>
                </a:solidFill>
              </a:rPr>
              <a:t>routine appointment </a:t>
            </a:r>
            <a:r>
              <a:rPr lang="en-GB" sz="3600" dirty="0" smtClean="0">
                <a:solidFill>
                  <a:schemeClr val="tx2"/>
                </a:solidFill>
              </a:rPr>
              <a:t>until 8pm, or at weekends, talk to our staff</a:t>
            </a:r>
          </a:p>
          <a:p>
            <a:pPr>
              <a:spcAft>
                <a:spcPts val="1200"/>
              </a:spcAft>
            </a:pPr>
            <a:r>
              <a:rPr lang="en-GB" sz="3600" dirty="0" smtClean="0">
                <a:solidFill>
                  <a:schemeClr val="tx2"/>
                </a:solidFill>
              </a:rPr>
              <a:t>For an </a:t>
            </a:r>
            <a:r>
              <a:rPr lang="en-GB" sz="3600" b="1" dirty="0" smtClean="0">
                <a:solidFill>
                  <a:schemeClr val="tx2"/>
                </a:solidFill>
              </a:rPr>
              <a:t>urgent appointment </a:t>
            </a:r>
            <a:r>
              <a:rPr lang="en-GB" sz="3600" dirty="0" smtClean="0">
                <a:solidFill>
                  <a:schemeClr val="tx2"/>
                </a:solidFill>
              </a:rPr>
              <a:t>at those times, call 111 and they can try to book you in</a:t>
            </a:r>
            <a:endParaRPr lang="en-GB" sz="3600" b="1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0284" y="610234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70C0"/>
                </a:solidFill>
              </a:rPr>
              <a:t>Making appointments: </a:t>
            </a:r>
            <a:r>
              <a:rPr lang="en-GB" sz="2400" i="1" dirty="0" smtClean="0">
                <a:solidFill>
                  <a:srgbClr val="0070C0"/>
                </a:solidFill>
              </a:rPr>
              <a:t>giving you more choice</a:t>
            </a:r>
            <a:endParaRPr lang="en-GB" sz="2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552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20272" y="108867"/>
            <a:ext cx="2089912" cy="9400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381419"/>
            <a:ext cx="9144000" cy="14765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92198" y="1639614"/>
            <a:ext cx="684076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0"/>
              </a:spcAft>
            </a:pPr>
            <a:r>
              <a:rPr lang="en-GB" sz="3600" dirty="0" smtClean="0">
                <a:solidFill>
                  <a:schemeClr val="tx2"/>
                </a:solidFill>
              </a:rPr>
              <a:t>To </a:t>
            </a:r>
            <a:r>
              <a:rPr lang="en-GB" sz="3600" b="1" dirty="0" smtClean="0">
                <a:solidFill>
                  <a:schemeClr val="tx2"/>
                </a:solidFill>
              </a:rPr>
              <a:t>find out more </a:t>
            </a:r>
            <a:r>
              <a:rPr lang="en-GB" sz="3600" dirty="0" smtClean="0">
                <a:solidFill>
                  <a:schemeClr val="tx2"/>
                </a:solidFill>
              </a:rPr>
              <a:t>about how local GP practices are offering you “extended access”, talk to our staff, or visit our website:</a:t>
            </a:r>
          </a:p>
          <a:p>
            <a:pPr>
              <a:spcAft>
                <a:spcPts val="1200"/>
              </a:spcAft>
            </a:pPr>
            <a:r>
              <a:rPr lang="en-GB" sz="3600" b="1" smtClean="0">
                <a:solidFill>
                  <a:schemeClr val="tx2"/>
                </a:solidFill>
              </a:rPr>
              <a:t>www.theclanfieldpractice.nhs.uk/</a:t>
            </a:r>
            <a:endParaRPr lang="en-GB" sz="3600" b="1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0284" y="610234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70C0"/>
                </a:solidFill>
              </a:rPr>
              <a:t>Making appointments: </a:t>
            </a:r>
            <a:r>
              <a:rPr lang="en-GB" sz="2400" i="1" dirty="0" smtClean="0">
                <a:solidFill>
                  <a:srgbClr val="0070C0"/>
                </a:solidFill>
              </a:rPr>
              <a:t>giving you more choice</a:t>
            </a:r>
            <a:endParaRPr lang="en-GB" sz="2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312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2633</TotalTime>
  <Words>156</Words>
  <Application>Microsoft Office PowerPoint</Application>
  <PresentationFormat>On-screen Show (4:3)</PresentationFormat>
  <Paragraphs>15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Stephen Leeves</cp:lastModifiedBy>
  <cp:revision>248</cp:revision>
  <cp:lastPrinted>2015-10-14T12:00:42Z</cp:lastPrinted>
  <dcterms:created xsi:type="dcterms:W3CDTF">2015-02-25T14:21:15Z</dcterms:created>
  <dcterms:modified xsi:type="dcterms:W3CDTF">2023-10-02T14:19:20Z</dcterms:modified>
</cp:coreProperties>
</file>